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2047742"/>
            <a:ext cx="6297770" cy="158407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для кого?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902" y="3909781"/>
            <a:ext cx="6858000" cy="1241822"/>
          </a:xfrm>
          <a:noFill/>
        </p:spPr>
        <p:txBody>
          <a:bodyPr>
            <a:normAutofit/>
          </a:bodyPr>
          <a:lstStyle/>
          <a:p>
            <a:r>
              <a:rPr lang="ru-RU" sz="27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Дидактическая игра по закреплению представлений о профессиях</a:t>
            </a:r>
            <a:endParaRPr lang="ru-RU" sz="2700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Цель игры: систематизировать и обогащать  представления детей о работе сотрудников детского сада.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Правила игры: перед детьми  предложены карточки с предметами. Дети должны определить, кому он нужен для работы ( для сотрудников детского сада)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vicom.ru/uploads/images/d5cb19fb2049dff509768799b7b45c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36" y="1415441"/>
            <a:ext cx="3895593" cy="353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shopmladenec.ru/dbpics/1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02" y="512778"/>
            <a:ext cx="1779104" cy="14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ic.dochkisinochki.ru/upload/_catalog/8b/ce/ae/GL000357628_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6506" y="1327568"/>
            <a:ext cx="1350199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al95.ru/upload/iblock/fdb/fdb4c612ecb8bba35ca08efd3ee04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4633" y="4989525"/>
            <a:ext cx="2461966" cy="12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50.static.darudar.org/s1024/00/02/b6/cd/b6cd688faded37e4c89a46fc0bdedeec89b2f4a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8407" y="2480779"/>
            <a:ext cx="2382598" cy="25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365126"/>
            <a:ext cx="6876121" cy="1325563"/>
          </a:xfrm>
        </p:spPr>
        <p:txBody>
          <a:bodyPr/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</a:endParaRPr>
          </a:p>
        </p:txBody>
      </p:sp>
      <p:pic>
        <p:nvPicPr>
          <p:cNvPr id="4" name="Содержимое 3" descr="C:\Users\Admin\Desktop\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50" y="2217108"/>
            <a:ext cx="4909634" cy="39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istockimg.com/file_thumbview_approve/11116658/3/stock-illustration-11116658-wacky-hos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2775" y="485831"/>
            <a:ext cx="181292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lintsy.ru/lib/img/b7815_472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328" y="2389358"/>
            <a:ext cx="1568285" cy="11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oys-perm.ru/img/166-7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46959" y="4588311"/>
            <a:ext cx="1439186" cy="14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ntecron-trade.ru/files/goods/000015789/000008478_pi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5374" y="4488064"/>
            <a:ext cx="1650697" cy="1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ou7kucharivka.ru/wp-content/uploads/2016/12/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3529" y="1913307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14201v-750x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46" y="223099"/>
            <a:ext cx="1526650" cy="15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h0.qna.center/storage/photos/senka76/137260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8512" y="552534"/>
            <a:ext cx="2687239" cy="134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100book.ru/b100844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5267" y="483749"/>
            <a:ext cx="1918255" cy="14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ostochek-gik.narod.ru/olderfiles/4/lozhki_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7833" y="616324"/>
            <a:ext cx="1090930" cy="10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dn.fishki.net/upload/post/2017/03/01/2230775/9714090h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770" y="1628384"/>
            <a:ext cx="3970751" cy="37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linoptorg.ru/d/966493/d/vedro_10l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196" y="1"/>
            <a:ext cx="2542785" cy="27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ovotek.kiev.ua/IMG/arton19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96590" y="2151508"/>
            <a:ext cx="2229469" cy="247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50f6306dbc0c11e2b1c6005056c00008_40550910c6504f9c975b23d69eeafdd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3707" y="2817403"/>
            <a:ext cx="1749287" cy="17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araholka.ws/upload/catalog/ru/0_41136500_1434461300_im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326" y="4687294"/>
            <a:ext cx="2170706" cy="217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depositphotos.com/1029286/390/v/950/depositphotos_3902483-stock-illustration-coo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1458" y="1202499"/>
            <a:ext cx="3469709" cy="42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17.radikal.ru/i412/1301/a0/ad3c314d8e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890" y="785518"/>
            <a:ext cx="1502394" cy="9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luemaize.net/im/appliances/kitchener-meat-grinder-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16485" y="1678515"/>
            <a:ext cx="1622066" cy="16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hattocook.ru/uploads/posts/2014-02/posuda-iz-nerzhaveyuschey-stali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7320" y="3750101"/>
            <a:ext cx="1812897" cy="18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stochka.com/img/catalog/supra/sad-k261f/sad-k261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1060" y="5076908"/>
            <a:ext cx="1781092" cy="178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easyfreeclipart.com/1123/medical-nurse-229-classroom-clipart-11230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52186" y="1665962"/>
            <a:ext cx="2868461" cy="37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316/000594dd-e9cd4f67/hello_html_24b385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72091" y="1987690"/>
            <a:ext cx="2171909" cy="16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dengo.ru/images/notice/48968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564" y="3519677"/>
            <a:ext cx="2436225" cy="19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sponac.com/image/data/blog/nabor-doktora-devochk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6980" y="4528268"/>
            <a:ext cx="3425086" cy="232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nteltoys.ru/files/catalog/2014/06/6306_img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226498" y="415455"/>
            <a:ext cx="2369489" cy="23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50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Что для кого?</vt:lpstr>
      <vt:lpstr>Цель игры: систематизировать и обогащать  представления детей о работе сотрудников детского сада.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Admin</cp:lastModifiedBy>
  <cp:revision>18</cp:revision>
  <dcterms:created xsi:type="dcterms:W3CDTF">2015-09-22T12:08:41Z</dcterms:created>
  <dcterms:modified xsi:type="dcterms:W3CDTF">2019-12-11T10:13:02Z</dcterms:modified>
</cp:coreProperties>
</file>